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 </a:t>
            </a:r>
            <a:r>
              <a:rPr lang="es-MX" sz="3200" b="1" dirty="0">
                <a:solidFill>
                  <a:srgbClr val="A963A9"/>
                </a:solidFill>
              </a:rPr>
              <a:t>agosto </a:t>
            </a:r>
            <a:r>
              <a:rPr lang="es-MX" sz="3200" dirty="0"/>
              <a:t>de 2023, no se ratificaron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231864"/>
            <a:chOff x="7820286" y="994753"/>
            <a:chExt cx="3951804" cy="1311155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31/agosto/2023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8844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Encargado del Despacho de la Secretaría Ejecutiva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74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IEC-Secretaria</cp:lastModifiedBy>
  <cp:revision>35</cp:revision>
  <dcterms:created xsi:type="dcterms:W3CDTF">2018-06-12T17:38:37Z</dcterms:created>
  <dcterms:modified xsi:type="dcterms:W3CDTF">2023-09-04T20:38:05Z</dcterms:modified>
</cp:coreProperties>
</file>